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73" d="100"/>
          <a:sy n="73" d="100"/>
        </p:scale>
        <p:origin x="-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6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5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5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2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0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1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0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1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9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E3A5-1D8D-4438-911F-C1E4EE667184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5FC2-A308-408D-917D-75AA97437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gr/url?sa=i&amp;rct=j&amp;q=&amp;esrc=s&amp;source=images&amp;cd=&amp;ved=0ahUKEwiJ_L2Gx-nPAhUBAxoKHRbUACcQjRwIBw&amp;url=http://city.sigmalive.com/article/9533/lemesos-paradothikan-oi-6-nees-apovathres-toy-moloy&amp;psig=AFQjCNHahEeh030abYd2rO3dzo_zaVBwDA&amp;ust=147705880843606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gr/url?sa=i&amp;rct=j&amp;q=&amp;esrc=s&amp;source=images&amp;cd=&amp;cad=rja&amp;uact=8&amp;ved=0ahUKEwixk-S1x-nPAhWLVRoKHTj0AZkQjRwIBw&amp;url=http://www.athinorama.gr/travel/world/destination.aspx?aid=831410&amp;did=213&amp;psig=AFQjCNHahEeh030abYd2rO3dzo_zaVBwDA&amp;ust=14770588084360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gr/url?sa=i&amp;rct=j&amp;q=&amp;esrc=s&amp;source=images&amp;cd=&amp;cad=rja&amp;uact=8&amp;ved=0ahUKEwjh9cmvyOnPAhVM5xoKHXmjDHsQjRwIBw&amp;url=http://city.sigmalive.com/article/9533/lemesos-paradothikan-oi-6-nees-apovathres-toy-moloy&amp;psig=AFQjCNHahEeh030abYd2rO3dzo_zaVBwDA&amp;ust=14770588084360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gr/url?sa=i&amp;rct=j&amp;q=&amp;esrc=s&amp;source=images&amp;cd=&amp;cad=rja&amp;uact=8&amp;ved=0ahUKEwiQyKWTzOnPAhXHExoKHfTzD5AQjRwIBw&amp;url=http://www.ix-andromeda.com/nicosia/monopati-kampiou.html&amp;psig=AFQjCNFxu6ThqVXl8kghSR5eR1xgvxfRyQ&amp;ust=147706016991616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gr/url?sa=i&amp;rct=j&amp;q=&amp;esrc=s&amp;source=images&amp;cd=&amp;cad=rja&amp;uact=8&amp;ved=0ahUKEwir4aaPzenPAhUFtxoKHTMwA_wQjRwIBw&amp;url=http://www.kathimerini.com.cy/index.php?pageaction=kat&amp;modid=1&amp;artid=92167&amp;show=Y&amp;bvm=bv.136499718,d.d2s&amp;psig=AFQjCNEuKJwpA099BJu6Zf9XbaVr8ovs1A&amp;ust=14770604159575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gr/url?sa=i&amp;rct=j&amp;q=&amp;esrc=s&amp;source=images&amp;cd=&amp;cad=rja&amp;uact=8&amp;ved=0ahUKEwjFzvu_z-nPAhWF1RoKHVIKBD8QjRwIBw&amp;url=http://redestin.weebly.com/kappa973pirhoomicronsigmaf.html&amp;bvm=bv.136499718,d.d2s&amp;psig=AFQjCNEuKJwpA099BJu6Zf9XbaVr8ovs1A&amp;ust=14770604159575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gr/url?sa=i&amp;rct=j&amp;q=&amp;esrc=s&amp;source=images&amp;cd=&amp;cad=rja&amp;uact=8&amp;ved=0ahUKEwjX78Ke0enPAhXEPxoKHXUDD28QjRwIBw&amp;url=http://www.palo.com.cy/av/i/326122/allages-sta-korifea-xenodochia-tis-lemesou-267984&amp;bvm=bv.136499718,d.d2s&amp;psig=AFQjCNGtKw4MWtzvaBdZ9QQbfEQdNVo4LA&amp;ust=14770615405604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gr/url?sa=i&amp;rct=j&amp;q=&amp;esrc=s&amp;source=images&amp;cd=&amp;cad=rja&amp;uact=8&amp;ved=0ahUKEwjixKiz1OnPAhWF1RoKHVIKBD8QjRwIBw&amp;url=http://www.timeoutcyprus.com/article/15415/kleinei-gia-anakainisi-xenodoheio-four-seasons-tis-lemesoy&amp;bvm=bv.136499718,d.d2s&amp;psig=AFQjCNGtKw4MWtzvaBdZ9QQbfEQdNVo4LA&amp;ust=14770615405604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ph/url?sa=i&amp;rct=j&amp;q=&amp;esrc=s&amp;source=images&amp;cd=&amp;cad=rja&amp;uact=8&amp;ved=0ahUKEwic85m2qfHPAhUG2BoKHRe6AZMQjRwIBw&amp;url=http://www.heartcyprus.com/blog/waterpark-fasouri-summer-2015&amp;psig=AFQjCNGD0Jx1EH-y-d-LmBMuOxDaCYy2hg&amp;ust=14773256164026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ph/url?sa=i&amp;rct=j&amp;q=&amp;esrc=s&amp;source=images&amp;cd=&amp;cad=rja&amp;uact=8&amp;ved=0ahUKEwiR7ouRr_HPAhXD1hoKHad8CP8QjRwIBw&amp;url=http://all-waterparks.com/fasouri-water-park-%C2%ABwatermania%C2%BB-in-limassol-cyprus&amp;bvm=bv.136593572,d.d2s&amp;psig=AFQjCNF0zXGS6B2VQPPlw0X05rGErk6ZJw&amp;ust=14773272603108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.ph/url?sa=i&amp;rct=j&amp;q=&amp;esrc=s&amp;source=images&amp;cd=&amp;cad=rja&amp;uact=8&amp;ved=0ahUKEwjKraL9sPHPAhWDJhoKHZMnCMwQjRwIBw&amp;url=http://allaboutsoccer.net/wp/?p=6425&amp;bvm=bv.136593572,d.d2s&amp;psig=AFQjCNF243UEvguTkp_oxLLOuN3Qo49d4A&amp;ust=14773277575977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ph/url?sa=i&amp;rct=j&amp;q=&amp;esrc=s&amp;source=images&amp;cd=&amp;cad=rja&amp;uact=8&amp;ved=0ahUKEwj6tfG5sfHPAhUBlxoKHdQsBS0QjRwIBw&amp;url=http://mycyprusinsider.com/cyprus-uncovered/5-great-things-to-do-with-the-kids-over-the-easter-break/&amp;bvm=bv.136593572,d.d2s&amp;psig=AFQjCNF243UEvguTkp_oxLLOuN3Qo49d4A&amp;ust=1477327757597746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.ph/url?sa=i&amp;rct=j&amp;q=&amp;esrc=s&amp;source=images&amp;cd=&amp;cad=rja&amp;uact=8&amp;ved=0ahUKEwiDucOksfHPAhWDiRoKHfwyCJgQjRwIBw&amp;url=https://www.tripadvisor.com/Attraction_Review-g190382-d2081133-Reviews-Santa_Marina_Retreat-Limassol_Limassol_District.html&amp;bvm=bv.136593572,d.d2s&amp;psig=AFQjCNF243UEvguTkp_oxLLOuN3Qo49d4A&amp;ust=14773277575977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Πόλη μου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λεμεσοσ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924800" cy="29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λεμεσοσ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2" y="381000"/>
            <a:ext cx="80391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2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Χώροι που μπορείτε να πάτε</a:t>
            </a:r>
            <a:endParaRPr lang="en-US" dirty="0"/>
          </a:p>
        </p:txBody>
      </p:sp>
      <p:pic>
        <p:nvPicPr>
          <p:cNvPr id="2052" name="Picture 4" descr="Image result for λεμεσοσ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01091"/>
            <a:ext cx="3505200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10600" y="5943600"/>
            <a:ext cx="76200" cy="1825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532" y="1600200"/>
            <a:ext cx="4876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Η Λεμεσός ,δηλαδή η πόλη μου ,έχει πάρα πολλές</a:t>
            </a:r>
          </a:p>
          <a:p>
            <a:r>
              <a:rPr lang="el-GR" dirty="0" smtClean="0"/>
              <a:t>ωραίες θάλασσες. Επίσης </a:t>
            </a:r>
            <a:r>
              <a:rPr lang="el-GR" dirty="0"/>
              <a:t>έ</a:t>
            </a:r>
            <a:r>
              <a:rPr lang="el-GR" dirty="0" smtClean="0"/>
              <a:t>χει πολύ ωραία πάρκα</a:t>
            </a:r>
            <a:r>
              <a:rPr lang="el-GR" dirty="0"/>
              <a:t> </a:t>
            </a:r>
            <a:r>
              <a:rPr lang="el-GR" dirty="0" smtClean="0"/>
              <a:t>αλλά είναι λίγα όπως και τα πεζοδρόμια για ανθρώπους με ειδικές ανάγκες.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2054" name="Picture 6" descr="Image result for Λεμεσιανα παρκα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4196007"/>
            <a:ext cx="5105400" cy="24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69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ΖΩΟΛΟΓΙΚΟΣ ΚΗΠΟΣ ΛΕΜΕΣΟΥ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352800" cy="2438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Στην Λεμεσό υπάρχει και</a:t>
            </a:r>
          </a:p>
          <a:p>
            <a:pPr marL="0" indent="0">
              <a:buNone/>
            </a:pPr>
            <a:r>
              <a:rPr lang="el-GR" sz="2400" dirty="0" smtClean="0"/>
              <a:t>Ζωολογικός κήπος,που</a:t>
            </a:r>
          </a:p>
          <a:p>
            <a:pPr marL="0" indent="0">
              <a:buNone/>
            </a:pPr>
            <a:r>
              <a:rPr lang="el-GR" sz="2400" dirty="0"/>
              <a:t>ε</a:t>
            </a:r>
            <a:r>
              <a:rPr lang="el-GR" sz="2400" dirty="0" smtClean="0"/>
              <a:t>χει πολλά διαφορετικά είδη ζώων που μας αρέσει να τα βλέπουμε. </a:t>
            </a:r>
            <a:endParaRPr lang="en-US" sz="2400" dirty="0"/>
          </a:p>
        </p:txBody>
      </p:sp>
      <p:pic>
        <p:nvPicPr>
          <p:cNvPr id="3074" name="Picture 2" descr="Image result for ζωολογικός κήπος λεμεσού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32" y="1295400"/>
            <a:ext cx="4762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ζωολογικός κήπος λεμεσο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33800"/>
            <a:ext cx="38238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599" y="381000"/>
            <a:ext cx="838201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229600" y="381000"/>
            <a:ext cx="725632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6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Ξενοδοχεία στην Λεμεσο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4191000" cy="2667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Λεμεσός έχει και πολύ ωραία</a:t>
            </a:r>
          </a:p>
          <a:p>
            <a:pPr marL="0" indent="0">
              <a:buNone/>
            </a:pPr>
            <a:r>
              <a:rPr lang="el-GR" sz="2400" dirty="0" smtClean="0"/>
              <a:t>Ξενοδοχεία !!!!</a:t>
            </a:r>
            <a:endParaRPr lang="en-US" sz="2400" dirty="0"/>
          </a:p>
        </p:txBody>
      </p:sp>
      <p:pic>
        <p:nvPicPr>
          <p:cNvPr id="4098" name="Picture 2" descr="Image result for ξενοδοχεία λεμεσού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71994"/>
            <a:ext cx="41148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ξενοδοχεία λεμεσο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7506"/>
            <a:ext cx="8077200" cy="244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0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Waterparks!!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8"/>
            <a:ext cx="3186545" cy="35147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Στην Λεμεσ</a:t>
            </a:r>
            <a:r>
              <a:rPr lang="el-GR" dirty="0"/>
              <a:t>ό</a:t>
            </a:r>
            <a:r>
              <a:rPr lang="el-GR" dirty="0" smtClean="0"/>
              <a:t> το</a:t>
            </a:r>
            <a:r>
              <a:rPr lang="el-GR" dirty="0"/>
              <a:t> </a:t>
            </a:r>
            <a:r>
              <a:rPr lang="el-GR" dirty="0" smtClean="0"/>
              <a:t>καλοκαίρι </a:t>
            </a:r>
            <a:r>
              <a:rPr lang="el-GR" dirty="0"/>
              <a:t>ό</a:t>
            </a:r>
            <a:r>
              <a:rPr lang="el-GR" dirty="0" smtClean="0"/>
              <a:t>λοι πηγαίνουν στα υδροπάρκα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endParaRPr lang="el-GR" sz="2400" dirty="0">
              <a:solidFill>
                <a:srgbClr val="000000"/>
              </a:solidFill>
            </a:endParaRPr>
          </a:p>
          <a:p>
            <a:endParaRPr lang="el-G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fasouri waterpa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410200" cy="30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souri waterpar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72024"/>
            <a:ext cx="550025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8150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ΣΤΕΦΑΝΙΑ  ΦΕΔΟΣΕΒΑ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7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Εναλλακτικές Δραστηριότητες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3276600" cy="2971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mtClean="0"/>
              <a:t>Στην Λεμεσό  εχει πολλά πράγματα να κάνετε!!!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Image result for santa marina retrea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799"/>
            <a:ext cx="5334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anta marina retrea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60446"/>
            <a:ext cx="39624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anta marina retrea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48199"/>
            <a:ext cx="46482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2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95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Η Πόλη μου</vt:lpstr>
      <vt:lpstr>Χώροι που μπορείτε να πάτε</vt:lpstr>
      <vt:lpstr>ΖΩΟΛΟΓΙΚΟΣ ΚΗΠΟΣ ΛΕΜΕΣΟΥ</vt:lpstr>
      <vt:lpstr>Ξενοδοχεία στην Λεμεσο</vt:lpstr>
      <vt:lpstr>Waterparks!!</vt:lpstr>
      <vt:lpstr>Εναλλακτικές Δραστηριότητες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Πολη μου</dc:title>
  <dc:creator>xenia fedoseeva</dc:creator>
  <cp:lastModifiedBy>Joanna</cp:lastModifiedBy>
  <cp:revision>16</cp:revision>
  <dcterms:created xsi:type="dcterms:W3CDTF">2016-10-20T14:02:47Z</dcterms:created>
  <dcterms:modified xsi:type="dcterms:W3CDTF">2016-11-12T20:08:13Z</dcterms:modified>
</cp:coreProperties>
</file>